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6" r:id="rId3"/>
    <p:sldId id="260" r:id="rId4"/>
    <p:sldId id="262" r:id="rId5"/>
    <p:sldId id="267" r:id="rId6"/>
    <p:sldId id="273" r:id="rId7"/>
    <p:sldId id="264" r:id="rId8"/>
    <p:sldId id="265" r:id="rId9"/>
    <p:sldId id="274" r:id="rId10"/>
    <p:sldId id="258" r:id="rId11"/>
    <p:sldId id="263" r:id="rId12"/>
    <p:sldId id="259" r:id="rId13"/>
    <p:sldId id="269" r:id="rId14"/>
    <p:sldId id="261" r:id="rId15"/>
    <p:sldId id="276" r:id="rId16"/>
    <p:sldId id="272" r:id="rId17"/>
    <p:sldId id="270" r:id="rId18"/>
    <p:sldId id="268" r:id="rId19"/>
    <p:sldId id="277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 varScale="1">
        <p:scale>
          <a:sx n="69" d="100"/>
          <a:sy n="69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54BCD-2F63-465D-A715-CA1E9FEA787A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DEBED-6B86-4B57-A476-85EFD46FEB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0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DEBED-6B86-4B57-A476-85EFD46FEBE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098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C81E46D-1EEF-4AA4-9FDC-AA6FD3665E77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EFA24A-EDD1-4299-855D-8E4109B96D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hyperlink" Target="http://smiles.33b.ru/smile.108191.html" TargetMode="Externa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9.jpeg"/><Relationship Id="rId7" Type="http://schemas.openxmlformats.org/officeDocument/2006/relationships/image" Target="../media/image27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image" Target="../media/image34.jpeg"/><Relationship Id="rId7" Type="http://schemas.openxmlformats.org/officeDocument/2006/relationships/image" Target="../media/image37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hyperlink" Target="http://smiles.33b.ru/smile.108111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0.gif"/><Relationship Id="rId7" Type="http://schemas.openxmlformats.org/officeDocument/2006/relationships/hyperlink" Target="http://smiles.33b.ru/smile.108773.html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9" Type="http://schemas.openxmlformats.org/officeDocument/2006/relationships/image" Target="../media/image4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hyperlink" Target="http://smiles.33b.ru/smile.108191.html" TargetMode="Externa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4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gif"/><Relationship Id="rId5" Type="http://schemas.openxmlformats.org/officeDocument/2006/relationships/image" Target="../media/image55.gif"/><Relationship Id="rId4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gif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gif"/><Relationship Id="rId3" Type="http://schemas.openxmlformats.org/officeDocument/2006/relationships/image" Target="../media/image67.jpeg"/><Relationship Id="rId7" Type="http://schemas.openxmlformats.org/officeDocument/2006/relationships/image" Target="../media/image70.g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gif"/><Relationship Id="rId5" Type="http://schemas.openxmlformats.org/officeDocument/2006/relationships/image" Target="../media/image68.gif"/><Relationship Id="rId4" Type="http://schemas.openxmlformats.org/officeDocument/2006/relationships/hyperlink" Target="http://smiles.33b.ru/smile.108110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6.gi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75.gif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80.gif"/><Relationship Id="rId4" Type="http://schemas.openxmlformats.org/officeDocument/2006/relationships/image" Target="../media/image7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4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gif"/><Relationship Id="rId5" Type="http://schemas.openxmlformats.org/officeDocument/2006/relationships/image" Target="../media/image3.gif"/><Relationship Id="rId4" Type="http://schemas.openxmlformats.org/officeDocument/2006/relationships/image" Target="../media/image8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gif"/><Relationship Id="rId5" Type="http://schemas.openxmlformats.org/officeDocument/2006/relationships/image" Target="../media/image87.gif"/><Relationship Id="rId4" Type="http://schemas.openxmlformats.org/officeDocument/2006/relationships/image" Target="../media/image8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gif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0.gif"/><Relationship Id="rId7" Type="http://schemas.openxmlformats.org/officeDocument/2006/relationships/hyperlink" Target="http://smiles.33b.ru/smile.108773.html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9" Type="http://schemas.openxmlformats.org/officeDocument/2006/relationships/image" Target="../media/image45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gif"/><Relationship Id="rId3" Type="http://schemas.openxmlformats.org/officeDocument/2006/relationships/image" Target="../media/image94.jpeg"/><Relationship Id="rId7" Type="http://schemas.openxmlformats.org/officeDocument/2006/relationships/image" Target="../media/image9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gif"/><Relationship Id="rId5" Type="http://schemas.openxmlformats.org/officeDocument/2006/relationships/image" Target="../media/image45.gif"/><Relationship Id="rId4" Type="http://schemas.openxmlformats.org/officeDocument/2006/relationships/image" Target="../media/image95.gif"/><Relationship Id="rId9" Type="http://schemas.openxmlformats.org/officeDocument/2006/relationships/image" Target="../media/image9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4" descr="12354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052" y="-99392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5" name="WordArt 1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979712" y="3717032"/>
            <a:ext cx="3528392" cy="133419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err="1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Бәйрәм</a:t>
            </a:r>
            <a:endParaRPr lang="ru-RU" sz="3600" b="1" kern="10" spc="0" dirty="0" smtClean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3600" b="1" kern="10" spc="0" dirty="0" err="1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белән!</a:t>
            </a:r>
            <a:endParaRPr lang="ru-RU" sz="3600" b="1" kern="10" spc="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563972" dir="14049741" sx="125000" sy="125000" algn="tl" rotWithShape="0">
                  <a:srgbClr val="C7DFD3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218" name="Picture 2" descr="C:\Users\Гузель Фаридовна\Desktop\насекомые\borb24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3384376" cy="214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Гузель Фаридовна\Desktop\насекомые\00a6d7538689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25" y="4389809"/>
            <a:ext cx="2593098" cy="258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Гузель Фаридовна\Desktop\насекомые\bird10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14612"/>
            <a:ext cx="2103175" cy="168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Гузель Фаридовна\Desktop\Звёздочки\0_6230d_5cc69f17_S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4664"/>
            <a:ext cx="1687161" cy="168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0 татарча бию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5536" y="9434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81410"/>
      </p:ext>
    </p:extLst>
  </p:cSld>
  <p:clrMapOvr>
    <a:masterClrMapping/>
  </p:clrMapOvr>
  <p:transition advTm="1137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6385" grpId="0"/>
    </p:bld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3" name="Picture 5" descr="oboi-cvety-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1714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садик энилэр\IMG_21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3823676" cy="4437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садик энилэр\IMG_22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3795886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823141" y="152133"/>
            <a:ext cx="42484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гел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балкып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тора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Күктәге йолдыз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кебек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 тырышам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булырга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Газиз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кебек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Иренә белми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Көн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буе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эшләр карый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Күңелемне юатырга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бит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ярый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 descr="4c5b8f986382f15f91973cdd776a138c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65104"/>
            <a:ext cx="2518709" cy="191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9" descr="38cc4fc67e6316fa7179091ff498b111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8264" y="1399638"/>
            <a:ext cx="1851753" cy="18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912148"/>
      </p:ext>
    </p:extLst>
  </p:cSld>
  <p:clrMapOvr>
    <a:masterClrMapping/>
  </p:clrMapOvr>
  <p:transition advTm="590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flower_0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30"/>
            <a:ext cx="9144000" cy="685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Пользователь\Desktop\Отсканировано 30.01.2014 10-14 (2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07222"/>
            <a:ext cx="4536504" cy="5811510"/>
          </a:xfrm>
          <a:prstGeom prst="snip2DiagRect">
            <a:avLst>
              <a:gd name="adj1" fmla="val 10253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0" descr="c32596e43dd0ec91cd0db981475beb71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302" y="5621278"/>
            <a:ext cx="30480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8f29df1b8e474d45c114d54ed085b90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0282">
            <a:off x="3092965" y="3916090"/>
            <a:ext cx="2486025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002246" y="1443597"/>
            <a:ext cx="35520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Минем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 иң назлысы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ягымлысы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Минем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 иң әйбәтне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иң матуры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Җырлар көйләп, эшләр эшләп көннәр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буе</a:t>
            </a: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Йөри өйдә, әйтерсең лә кояш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нуры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Гузель Фаридовна\Desktop\насекомые\borb23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-171400"/>
            <a:ext cx="2655691" cy="179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153804"/>
      </p:ext>
    </p:extLst>
  </p:cSld>
  <p:clrMapOvr>
    <a:masterClrMapping/>
  </p:clrMapOvr>
  <p:transition advTm="8184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21" name="Picture 5" descr="1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G:\садик энилэр\IMG_22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6012160" cy="484116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55976" y="1271553"/>
            <a:ext cx="4104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Тырыш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булырмын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әни,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Әйбәт булырмын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әни!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Сине мин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бик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Сөендерермен, әни.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бит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чибәр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акыллы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Тоябыз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кайгыртуны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яныбызда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булганда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Тоймыйбыз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авыртуны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Гузель Фаридовна\Desktop\Звёздочки\0_62300_ec50056c_S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38" y="-171400"/>
            <a:ext cx="184105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узель Фаридовна\Desktop\насекомые\borb25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992" y="4641826"/>
            <a:ext cx="2116376" cy="221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узель Фаридовна\Desktop\насекомые\jiv2320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63097"/>
            <a:ext cx="2304256" cy="209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0122"/>
      </p:ext>
    </p:extLst>
  </p:cSld>
  <p:clrMapOvr>
    <a:masterClrMapping/>
  </p:clrMapOvr>
  <p:transition advTm="6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9" name="Picture 7" descr="vetton_ru_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садик энилэр\K09CjxIHa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88" y="-39840"/>
            <a:ext cx="4379160" cy="6222923"/>
          </a:xfrm>
          <a:prstGeom prst="snip2DiagRect">
            <a:avLst>
              <a:gd name="adj1" fmla="val 696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014455" y="655575"/>
            <a:ext cx="352839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Яратам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мин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әниемне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Әйбәт булганы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өчен.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Ягымлылыгы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өчен,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күп назлары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өчен.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Эшне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сөйгәне өчен,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Акыллылыгы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өчен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аның өчен генә түгел,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яраткан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өчен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3" descr="blesk_dolmatin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34373"/>
            <a:ext cx="2284512" cy="205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&amp;Acy;&amp;ncy;&amp;icy;&amp;mcy;&amp;acy;&amp;shcy;&amp;kcy;&amp;icy; &amp;Bcy;&amp;acy;&amp;bcy;&amp;ocy;&amp;chcy;&amp;kcy;&amp;icy;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21195"/>
            <a:ext cx="1801639" cy="1268760"/>
          </a:xfrm>
          <a:prstGeom prst="rect">
            <a:avLst/>
          </a:prstGeom>
          <a:noFill/>
        </p:spPr>
      </p:pic>
      <p:pic>
        <p:nvPicPr>
          <p:cNvPr id="13314" name="Picture 2" descr="C:\Users\Гузель Фаридовна\Desktop\Звёздочки\0_6230b_4b454547_S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5307"/>
            <a:ext cx="1945320" cy="172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20197"/>
      </p:ext>
    </p:extLst>
  </p:cSld>
  <p:clrMapOvr>
    <a:masterClrMapping/>
  </p:clrMapOvr>
  <p:transition advTm="6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97779"/>
            <a:ext cx="280213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276872"/>
            <a:ext cx="3219574" cy="429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699792" y="1124744"/>
            <a:ext cx="316835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Синең җылы карашың,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Ышанычлы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күзләрең.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Күңел түрләремә үтә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Улым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дигән сүзләрең.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сүзләрдә күпме мәгънә?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 йөрәге назлы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Иркәләп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баштан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сыйпавы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Җылытып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җанны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365104"/>
            <a:ext cx="2232248" cy="200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835025"/>
            <a:ext cx="2088232" cy="202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332656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2146771"/>
            <a:ext cx="1403202" cy="170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25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250"/>
                            </p:stCondLst>
                            <p:childTnLst>
                              <p:par>
                                <p:cTn id="5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250"/>
                            </p:stCondLst>
                            <p:childTnLst>
                              <p:par>
                                <p:cTn id="57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6" name="Picture 6" descr="flower_0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718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:\садик энилэр\Z2S4K78cVo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4664"/>
            <a:ext cx="4536504" cy="61206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72452" y="0"/>
            <a:ext cx="29391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Әниемнең күз карашы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Һәркемне елмайтырлык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Кылган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изгелекләре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Язсаң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китап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булырлык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Һәрчак яхшылык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эшләү-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Әниемнең уенда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рәхәт тә соң миңа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Әнием куенында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521245980fcf8191c0082378ba038394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98" y="4600081"/>
            <a:ext cx="2269604" cy="226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&amp;Scy;&amp;mcy;&amp;acy;&amp;jcy;&amp;lcy;&amp;ycy; &amp;TScy;&amp;vcy;&amp;iecy;&amp;tcy;&amp;ycy; 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7146" y="6088806"/>
            <a:ext cx="1350613" cy="1080494"/>
          </a:xfrm>
          <a:prstGeom prst="rect">
            <a:avLst/>
          </a:prstGeom>
          <a:noFill/>
        </p:spPr>
      </p:pic>
      <p:pic>
        <p:nvPicPr>
          <p:cNvPr id="2050" name="Picture 2" descr="C:\Users\Гузель Фаридовна\Desktop\Звёздочки\0_62302_90c8ffb8_S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043956"/>
            <a:ext cx="1944216" cy="180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Гузель Фаридовна\Desktop\насекомые\jiv2391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-114758"/>
            <a:ext cx="1728192" cy="191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504271"/>
      </p:ext>
    </p:extLst>
  </p:cSld>
  <p:clrMapOvr>
    <a:masterClrMapping/>
  </p:clrMapOvr>
  <p:transition advTm="6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90" name="Picture 6" descr="oboi-cvety-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753600" cy="731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5" name="Picture 11" descr="40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52738"/>
            <a:ext cx="12573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Гузель Фаридовна\Desktop\1925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85" y="421624"/>
            <a:ext cx="2652712" cy="51239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садик энилэр\IMG_22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92001"/>
            <a:ext cx="3059832" cy="4581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059832" y="421624"/>
            <a:ext cx="28083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Гөлназ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Өләшеп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Әниемнең эше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күп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Буш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вакытлары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Укытучы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булып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эшли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Абый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укыган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мәктәптә.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Абыем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белән икебезне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ярата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әлбәттә.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Таләпчән дә, 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җитез дә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нәрсәгә өлгерә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Өйдә тәртип булдыра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Тагын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эшкә йөгерә.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AG00001_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641" y="4382565"/>
            <a:ext cx="1562148" cy="180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6c88c5a24aed50bcefc2b179e56ad0c3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208" y="5284493"/>
            <a:ext cx="2513334" cy="361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Гузель Фаридовна\Desktop\насекомые\4083db27c4fc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7446">
            <a:off x="6996255" y="36275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55300"/>
      </p:ext>
    </p:extLst>
  </p:cSld>
  <p:clrMapOvr>
    <a:masterClrMapping/>
  </p:clrMapOvr>
  <p:transition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3" name="Picture 5" descr="oboi-cvety-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1714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садик энилэр\IMG_21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3823676" cy="4437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садик энилэр\IMG_22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3795886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283968" y="0"/>
            <a:ext cx="42484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гел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балкып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тора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Күктәге йолдыз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кебек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 тырышам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булырга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Газиз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кебек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Иренә белми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Көн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буе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эшләр карый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Күңелемне юатырга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бит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ярый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 descr="4c5b8f986382f15f91973cdd776a138c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03471"/>
            <a:ext cx="2518709" cy="191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9" descr="38cc4fc67e6316fa7179091ff498b111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6256" y="1162402"/>
            <a:ext cx="1851753" cy="18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912148"/>
      </p:ext>
    </p:extLst>
  </p:cSld>
  <p:clrMapOvr>
    <a:masterClrMapping/>
  </p:clrMapOvr>
  <p:transition advTm="6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038600"/>
            <a:ext cx="6400800" cy="914400"/>
          </a:xfrm>
          <a:noFill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666699"/>
                </a:solidFill>
              </a:rPr>
              <a:t>Международный Женский День</a:t>
            </a:r>
          </a:p>
        </p:txBody>
      </p:sp>
      <p:pic>
        <p:nvPicPr>
          <p:cNvPr id="2051" name="Picture 4" descr="HAWAII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68207"/>
            <a:ext cx="32556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WordArt 5"/>
          <p:cNvSpPr>
            <a:spLocks noChangeArrowheads="1" noChangeShapeType="1" noTextEdit="1"/>
          </p:cNvSpPr>
          <p:nvPr/>
        </p:nvSpPr>
        <p:spPr bwMode="auto">
          <a:xfrm>
            <a:off x="3581400" y="1981200"/>
            <a:ext cx="4602163" cy="1941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666699"/>
                  </a:solidFill>
                  <a:round/>
                  <a:headEnd/>
                  <a:tailEnd/>
                </a:ln>
                <a:solidFill>
                  <a:srgbClr val="C01014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8 МАРТА</a:t>
            </a:r>
          </a:p>
        </p:txBody>
      </p:sp>
      <p:sp>
        <p:nvSpPr>
          <p:cNvPr id="2053" name="AutoShape 6"/>
          <p:cNvSpPr>
            <a:spLocks noChangeArrowheads="1"/>
          </p:cNvSpPr>
          <p:nvPr/>
        </p:nvSpPr>
        <p:spPr bwMode="auto">
          <a:xfrm rot="-9501050">
            <a:off x="3866701" y="-86774"/>
            <a:ext cx="1143000" cy="5105400"/>
          </a:xfrm>
          <a:custGeom>
            <a:avLst/>
            <a:gdLst>
              <a:gd name="T0" fmla="*/ 904452 w 21600"/>
              <a:gd name="T1" fmla="*/ 2552700 h 21600"/>
              <a:gd name="T2" fmla="*/ 571500 w 21600"/>
              <a:gd name="T3" fmla="*/ 5105400 h 21600"/>
              <a:gd name="T4" fmla="*/ 238548 w 21600"/>
              <a:gd name="T5" fmla="*/ 2552700 h 21600"/>
              <a:gd name="T6" fmla="*/ 5715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308 w 21600"/>
              <a:gd name="T13" fmla="*/ 6308 h 21600"/>
              <a:gd name="T14" fmla="*/ 15292 w 21600"/>
              <a:gd name="T15" fmla="*/ 152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015" y="21600"/>
                </a:lnTo>
                <a:lnTo>
                  <a:pt x="1258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99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AutoShape 7"/>
          <p:cNvSpPr>
            <a:spLocks noChangeArrowheads="1"/>
          </p:cNvSpPr>
          <p:nvPr/>
        </p:nvSpPr>
        <p:spPr bwMode="auto">
          <a:xfrm rot="-10349966">
            <a:off x="4821238" y="-4763"/>
            <a:ext cx="1143000" cy="5943601"/>
          </a:xfrm>
          <a:custGeom>
            <a:avLst/>
            <a:gdLst>
              <a:gd name="T0" fmla="*/ 904452 w 21600"/>
              <a:gd name="T1" fmla="*/ 2971801 h 21600"/>
              <a:gd name="T2" fmla="*/ 571500 w 21600"/>
              <a:gd name="T3" fmla="*/ 5943601 h 21600"/>
              <a:gd name="T4" fmla="*/ 238548 w 21600"/>
              <a:gd name="T5" fmla="*/ 2971801 h 21600"/>
              <a:gd name="T6" fmla="*/ 5715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308 w 21600"/>
              <a:gd name="T13" fmla="*/ 6308 h 21600"/>
              <a:gd name="T14" fmla="*/ 15292 w 21600"/>
              <a:gd name="T15" fmla="*/ 152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015" y="21600"/>
                </a:lnTo>
                <a:lnTo>
                  <a:pt x="1258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99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AutoShape 8"/>
          <p:cNvSpPr>
            <a:spLocks noChangeArrowheads="1"/>
          </p:cNvSpPr>
          <p:nvPr/>
        </p:nvSpPr>
        <p:spPr bwMode="auto">
          <a:xfrm rot="10444700">
            <a:off x="5881688" y="-1588"/>
            <a:ext cx="1143000" cy="5410201"/>
          </a:xfrm>
          <a:custGeom>
            <a:avLst/>
            <a:gdLst>
              <a:gd name="T0" fmla="*/ 904452 w 21600"/>
              <a:gd name="T1" fmla="*/ 2705101 h 21600"/>
              <a:gd name="T2" fmla="*/ 571500 w 21600"/>
              <a:gd name="T3" fmla="*/ 5410201 h 21600"/>
              <a:gd name="T4" fmla="*/ 238548 w 21600"/>
              <a:gd name="T5" fmla="*/ 2705101 h 21600"/>
              <a:gd name="T6" fmla="*/ 5715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308 w 21600"/>
              <a:gd name="T13" fmla="*/ 6308 h 21600"/>
              <a:gd name="T14" fmla="*/ 15292 w 21600"/>
              <a:gd name="T15" fmla="*/ 152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015" y="21600"/>
                </a:lnTo>
                <a:lnTo>
                  <a:pt x="1258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99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AutoShape 9"/>
          <p:cNvSpPr>
            <a:spLocks noChangeArrowheads="1"/>
          </p:cNvSpPr>
          <p:nvPr/>
        </p:nvSpPr>
        <p:spPr bwMode="auto">
          <a:xfrm rot="9714085">
            <a:off x="7040563" y="-169863"/>
            <a:ext cx="1143000" cy="5791201"/>
          </a:xfrm>
          <a:custGeom>
            <a:avLst/>
            <a:gdLst>
              <a:gd name="T0" fmla="*/ 904452 w 21600"/>
              <a:gd name="T1" fmla="*/ 2895600 h 21600"/>
              <a:gd name="T2" fmla="*/ 571500 w 21600"/>
              <a:gd name="T3" fmla="*/ 5791201 h 21600"/>
              <a:gd name="T4" fmla="*/ 238548 w 21600"/>
              <a:gd name="T5" fmla="*/ 2895600 h 21600"/>
              <a:gd name="T6" fmla="*/ 5715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6308 w 21600"/>
              <a:gd name="T13" fmla="*/ 6308 h 21600"/>
              <a:gd name="T14" fmla="*/ 15292 w 21600"/>
              <a:gd name="T15" fmla="*/ 152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015" y="21600"/>
                </a:lnTo>
                <a:lnTo>
                  <a:pt x="1258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99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026" name="Picture 2" descr="G:\садик энилэр\E0LdcPAKDT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268760"/>
            <a:ext cx="6120680" cy="5589240"/>
          </a:xfrm>
          <a:prstGeom prst="ellipse">
            <a:avLst/>
          </a:prstGeom>
          <a:ln w="5715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MCj041254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69516">
            <a:off x="6362501" y="3960115"/>
            <a:ext cx="21494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843808" y="332656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Минем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әнием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иң гүзәл әни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Күңел  күтәрелгән чакларда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авыр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вакытта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аңа сыенабыз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тәртипле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тырыш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булганда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шукланып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китеп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ачуын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китергәндә дә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барыбер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ярата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безне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Гузель Фаридовна\Desktop\Звёздочки\0_62314_faf9c27f_S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1542575"/>
            <a:ext cx="1697753" cy="17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Гузель Фаридовна\Desktop\насекомые\Bee09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42575"/>
            <a:ext cx="1627168" cy="138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Гузель Фаридовна\Desktop\насекомые\borb31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47990"/>
            <a:ext cx="2037577" cy="183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67683"/>
      </p:ext>
    </p:extLst>
  </p:cSld>
  <p:clrMapOvr>
    <a:masterClrMapping/>
  </p:clrMapOvr>
  <p:transition advTm="6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20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30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G:\садик энилэр\IMG_22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389" y="476671"/>
            <a:ext cx="2769059" cy="3918667"/>
          </a:xfrm>
          <a:prstGeom prst="roundRect">
            <a:avLst>
              <a:gd name="adj" fmla="val 16667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садик энилэр\IMG_22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44991"/>
            <a:ext cx="2880320" cy="4293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851920" y="986768"/>
            <a:ext cx="244827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кешенеке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 кебек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Әйбәт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Көн дә уйлыйм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әниемне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Ничекләр сөендерим?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Өйрәтәсең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һәр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нәрсәгә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сабырлыклар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белән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Рәхмәт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әйтеп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тәбриклим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Әниләр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көне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белән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5" descr="6c9efc95c4b9a68ab1d38d82ecbd9089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971815"/>
            <a:ext cx="179987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f39e66b62ddb2e8941851f3cab1c5ab5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498" y="2924944"/>
            <a:ext cx="1779990" cy="18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Блестяшки Птиц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Блестяшки Птиц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8" name="Picture 2" descr="C:\Users\Гузель Фаридовна\Desktop\насекомые\B_Fly11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34" y="52845"/>
            <a:ext cx="2592288" cy="18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352171"/>
      </p:ext>
    </p:extLst>
  </p:cSld>
  <p:clrMapOvr>
    <a:masterClrMapping/>
  </p:clrMapOvr>
  <p:transition advTm="6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6e6ba0b303d78c3329eaed4cb2b6a614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2513062" cy="295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G:\садик энилэр\k_trcTJ9h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4136"/>
            <a:ext cx="4466302" cy="3816424"/>
          </a:xfrm>
          <a:prstGeom prst="rect">
            <a:avLst/>
          </a:prstGeom>
          <a:ln>
            <a:noFill/>
          </a:ln>
          <a:effectLst>
            <a:reflection blurRad="6350" stA="50000" endA="300" endPos="90000" dist="508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491880" y="385653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Минем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 әни әйбәт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Сөйли белми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гайбәт.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Әниләрне хөрмәтләү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Монысы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яхшы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гадәт!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Тырыш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яме,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улым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–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дип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Киңәш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бирә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кирәккә.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Май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булып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ята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аның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Әйткән сүзе йөрәккә.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G:\садик энилэр\IMG_22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0648"/>
            <a:ext cx="3672408" cy="378904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92D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8" name="Picture 3" descr="C:\Users\Гузель Фаридовна\Desktop\насекомые\jiv235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14" y="4437112"/>
            <a:ext cx="1896052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2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28385">
            <a:off x="4280294" y="2475647"/>
            <a:ext cx="2747264" cy="13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196558"/>
            <a:ext cx="2420888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1871" y="2901249"/>
            <a:ext cx="1296144" cy="140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4621831"/>
      </p:ext>
    </p:extLst>
  </p:cSld>
  <p:clrMapOvr>
    <a:masterClrMapping/>
  </p:clrMapOvr>
  <p:transition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 descr="8th_0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" y="-1104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садик энилэр\get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4499187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721312" y="1322646"/>
            <a:ext cx="183569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әнидән дә матур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кеше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Минем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әнидән дә акыллы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кеше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Шулай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булгач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ничек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яратмыйсың?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Әнием, син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дөньяда иң кадерле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кешем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33b44212315acfbd4949c2cba89ef4fb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931445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&amp;Acy;&amp;ncy;&amp;icy;&amp;mcy;&amp;acy;&amp;shcy;&amp;kcy;&amp;icy; &amp;Bcy;&amp;acy;&amp;bcy;&amp;ocy;&amp;chcy;&amp;kcy;&amp;icy;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386" y="328226"/>
            <a:ext cx="1806378" cy="1988840"/>
          </a:xfrm>
          <a:prstGeom prst="rect">
            <a:avLst/>
          </a:prstGeom>
          <a:noFill/>
        </p:spPr>
      </p:pic>
      <p:pic>
        <p:nvPicPr>
          <p:cNvPr id="12290" name="Picture 2" descr="C:\Users\Гузель Фаридовна\Desktop\Звёздочки\0_62318_e7913a23_S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9472"/>
            <a:ext cx="1432345" cy="131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12163549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75" y="4182030"/>
            <a:ext cx="1809603" cy="260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478724"/>
      </p:ext>
    </p:extLst>
  </p:cSld>
  <p:clrMapOvr>
    <a:masterClrMapping/>
  </p:clrMapOvr>
  <p:transition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6" name="Picture 4" descr="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G:\садик энилэр\IMG_2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9175"/>
            <a:ext cx="4932040" cy="501317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G:\садик энилэр\IMG_2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37850"/>
            <a:ext cx="2859782" cy="381304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148064" y="0"/>
            <a:ext cx="3995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Әнием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минем,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кадерлем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Миңа тормыш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бүләк иткән.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Сөеп, иркәләп үстергән,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кочаклап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мине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үпкән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Дөньяда иң яхшы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кеше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Һәркемнең дә үз әнисе.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Сабыйларын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үстергәнче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Әле аңа күп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биисе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Гузель Фаридовна\Desktop\Животные\24d3ba0a839b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4873430"/>
            <a:ext cx="1800200" cy="214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Гузель Фаридовна\Desktop\Звёздочки\0_6230b_4b454547_S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12941"/>
            <a:ext cx="165573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15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13176"/>
            <a:ext cx="22193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743603"/>
      </p:ext>
    </p:extLst>
  </p:cSld>
  <p:clrMapOvr>
    <a:masterClrMapping/>
  </p:clrMapOvr>
  <p:transition advTm="6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powerpointtemplates4u.com/wp-content/uploads/2011/04/free-animated-business-templates-640x4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32811-Clipart-Illustration-Of-A-Cat-Watching-A-Grandmother-Carrying-Fancy-Bread-In-A-Kitchen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28992" y="260648"/>
            <a:ext cx="4208780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Содержимое 4" descr="175a820ba060c5faedc57f87a349c32d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3969" y="2996952"/>
            <a:ext cx="3600400" cy="3451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716016" y="568424"/>
            <a:ext cx="403244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Ак яулыклы, көләч йөзле,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Шат күңелле, әйбәт тә,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Кем ул? – дип сорыйсызмы?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Дәү әнием, әлбәттә.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827584" y="4509120"/>
            <a:ext cx="36724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Тәмле ашлар пешерүче,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Дәү әни безнең өйдә.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Аңардан ашарга сорый,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Шаян песиебез дә.</a:t>
            </a:r>
          </a:p>
        </p:txBody>
      </p:sp>
      <p:pic>
        <p:nvPicPr>
          <p:cNvPr id="33800" name="Picture 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112366">
            <a:off x="3762393" y="2757093"/>
            <a:ext cx="1800200" cy="149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09120"/>
            <a:ext cx="1657984" cy="200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20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33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AutoShape 2" descr="https://edu.tatar.ru/upload/anketas/1933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edu.tatar.ru/upload/anketas/1933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2692099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384659" y="1396441"/>
            <a:ext cx="5393797" cy="3045779"/>
          </a:xfrm>
          <a:prstGeom prst="rect">
            <a:avLst/>
          </a:prstGeom>
          <a:noFill/>
          <a:ln w="57150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</p:spPr>
      </p:pic>
      <p:sp>
        <p:nvSpPr>
          <p:cNvPr id="9" name="Прямоугольник 8"/>
          <p:cNvSpPr/>
          <p:nvPr/>
        </p:nvSpPr>
        <p:spPr>
          <a:xfrm>
            <a:off x="3203848" y="629816"/>
            <a:ext cx="300608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Өлгер дә шул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булдыклы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да</a:t>
            </a:r>
          </a:p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Зур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әнием Гөлсинә.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Рәхмәт әйтәм сиңа бүген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Башымны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ия-ия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Иң кадерле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кешем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җирдә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газиз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зур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әнием.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Гел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изгелекләр бөркелә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Бары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синнән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зур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әнием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170" name="Picture 2" descr="C:\Users\Гузель Фаридовна\Desktop\насекомые\borb24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85" y="4077072"/>
            <a:ext cx="2562117" cy="228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Гузель Фаридовна\Desktop\Звёздочки\0_62323_c9235619_M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1397">
            <a:off x="7348737" y="345175"/>
            <a:ext cx="1872208" cy="18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0"/>
            <a:ext cx="1475656" cy="12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560"/>
            <a:ext cx="9144000" cy="72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52011" y="781633"/>
            <a:ext cx="5095559" cy="382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67944" y="0"/>
            <a:ext cx="5680141" cy="34506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Пользователь\Desktop\Отсканировано 30.01.2014 10-14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0626" y="78131"/>
            <a:ext cx="4358593" cy="36880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736410" y="3553154"/>
            <a:ext cx="439248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Якты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йөзле, шат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күңелле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Уңган һәм бик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 тырыш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Бакчабыздан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җыеп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саен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күп уңыш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Кем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турында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сөйли бу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?-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Аптырашта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калдыңмы?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турында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әйткәнне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Чыннан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аңладыңмы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Гузель Фаридовна\Desktop\насекомые\blest17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2069">
            <a:off x="2335879" y="4921508"/>
            <a:ext cx="2199647" cy="16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Гузель Фаридовна\Desktop\Звёздочки\0_62304_f05dedb4_S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6" y="144689"/>
            <a:ext cx="2304257" cy="204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93764"/>
      </p:ext>
    </p:extLst>
  </p:cSld>
  <p:clrMapOvr>
    <a:masterClrMapping/>
  </p:clrMapOvr>
  <p:transition advTm="6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b01b20afa068148e9ca20330ed4448b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0"/>
            <a:ext cx="28575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9220" y="0"/>
            <a:ext cx="3384376" cy="52287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4801" y="408799"/>
            <a:ext cx="3923928" cy="3390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7" descr="b01b20afa068148e9ca20330ed4448b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96" y="5733256"/>
            <a:ext cx="28575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01b20afa068148e9ca20330ed4448b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7709"/>
            <a:ext cx="28575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39552" y="4221088"/>
            <a:ext cx="55081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Безне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назлый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торган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эшчән куллары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күңелләрне  иркәләүче матур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күзләре, җаннарны эретә торган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ягымлы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сүзләре белән матур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ул.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Әнием һаман көләч йөзле.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Безнең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нәни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генә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куанычларга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да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шатлана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куана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Гузель Фаридовна\Desktop\насекомые\1b4613273ca5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840" y="3670745"/>
            <a:ext cx="3966242" cy="17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988956"/>
      </p:ext>
    </p:extLst>
  </p:cSld>
  <p:clrMapOvr>
    <a:masterClrMapping/>
  </p:clrMapOvr>
  <p:transition advTm="6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90" name="Picture 6" descr="oboi-cvety-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753600" cy="731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5" name="Picture 11" descr="40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52738"/>
            <a:ext cx="12573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Гузель Фаридовна\Desktop\1925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13" y="312142"/>
            <a:ext cx="2628293" cy="51239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садик энилэр\IMG_22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00808"/>
            <a:ext cx="3059832" cy="4581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275856" y="1315256"/>
            <a:ext cx="309634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 Гөлназ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Өләшеп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Әниемнең эше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күп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Буш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вакытлары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Укытучы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булып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эшли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Абый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укыган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мәктәптә.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Абыем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белән икебезне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ярата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әлбәттә.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Таләпчән дә, бик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җитез дә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нәрсәгә өлгерә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Өйдә тәртип булдыра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Тагын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эшкә йөгерә.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AG00001_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58" y="4149081"/>
            <a:ext cx="1562148" cy="180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6c88c5a24aed50bcefc2b179e56ad0c3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41" y="5051009"/>
            <a:ext cx="2513334" cy="361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Гузель Фаридовна\Desktop\насекомые\4083db27c4fc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7446">
            <a:off x="6463675" y="53612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55300"/>
      </p:ext>
    </p:extLst>
  </p:cSld>
  <p:clrMapOvr>
    <a:masterClrMapping/>
  </p:clrMapOvr>
  <p:transition advTm="6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63" name="Picture 7" descr="vetton_ru_1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4572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5" name="WordArt 9"/>
          <p:cNvSpPr>
            <a:spLocks noChangeArrowheads="1" noChangeShapeType="1" noTextEdit="1"/>
          </p:cNvSpPr>
          <p:nvPr/>
        </p:nvSpPr>
        <p:spPr bwMode="auto">
          <a:xfrm>
            <a:off x="2267744" y="2420888"/>
            <a:ext cx="3672408" cy="18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507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8 </a:t>
            </a:r>
            <a:r>
              <a:rPr lang="tt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нче</a:t>
            </a:r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 Март </a:t>
            </a:r>
          </a:p>
          <a:p>
            <a:pPr algn="ctr"/>
            <a:r>
              <a:rPr lang="ru-RU" sz="3600" b="1" kern="10" dirty="0" err="1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белән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Monotype Corsiva"/>
            </a:endParaRPr>
          </a:p>
        </p:txBody>
      </p:sp>
      <p:pic>
        <p:nvPicPr>
          <p:cNvPr id="45066" name="Picture 10" descr="2caa5b84776a5f4cf25132238ab8d40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2976"/>
            <a:ext cx="96202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Гузель Фаридовна\Desktop\насекомые\4083db27c4fc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905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Гузель Фаридовна\Desktop\насекомые\blest37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8680"/>
            <a:ext cx="21240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Гузель Фаридовна\Desktop\насекомые\borb26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27" y="3645024"/>
            <a:ext cx="2160240" cy="283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Гузель Фаридовна\Desktop\насекомые\BEE1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197" y="116632"/>
            <a:ext cx="2001988" cy="200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Гузель Фаридовна\Desktop\Звёздочки\0_62315_5c9674c5_S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093" y="651892"/>
            <a:ext cx="5328592" cy="512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250329"/>
      </p:ext>
    </p:extLst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5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</TotalTime>
  <Words>610</Words>
  <Application>Microsoft Office PowerPoint</Application>
  <PresentationFormat>Экран (4:3)</PresentationFormat>
  <Paragraphs>138</Paragraphs>
  <Slides>20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Рамиля Гумеровна</dc:creator>
  <cp:lastModifiedBy>Рамиля Гумеровна</cp:lastModifiedBy>
  <cp:revision>69</cp:revision>
  <dcterms:created xsi:type="dcterms:W3CDTF">2014-03-03T04:19:05Z</dcterms:created>
  <dcterms:modified xsi:type="dcterms:W3CDTF">2014-03-17T12:52:19Z</dcterms:modified>
</cp:coreProperties>
</file>